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19"/>
  </p:normalViewPr>
  <p:slideViewPr>
    <p:cSldViewPr snapToGrid="0">
      <p:cViewPr varScale="1">
        <p:scale>
          <a:sx n="149" d="100"/>
          <a:sy n="14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AA8F-3960-F73E-4EEE-EE6B653A2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AFB73-5284-7D8F-3E95-494716BE5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15756-AC7C-8F79-120A-9AA27EBC3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3F522-CDD3-90E7-8B3A-FDBE0F0C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42AE3-1EFE-7A4D-238D-4DE6EFE1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81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E2E0-E434-A670-D7FA-D7288A29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10C28-3B45-AF7F-5663-69664D532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57ADF-CB88-4379-CD48-B4DFB2D3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2956B-4C6B-F4C8-E834-A826434F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1F78A-1E3B-7F68-B262-495A2564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2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B976F6-DA05-17A0-177A-9C5FCF5D5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BA3E9-1734-2E87-591A-672F2ED58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0A6F5-706A-F875-C306-4363DF59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DEB0E-E770-89CC-92C0-9B3C43F2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4BC9A-EAC1-3766-3655-5ECB51A5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5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BB07-2E6A-7F36-8A7D-8FC6ED3C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DFB3-27D9-32A8-6AB5-BFABBC91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D533-4CD7-E5E1-DBCA-7A1B0EFE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3FE4D-66EF-C452-0313-610563AF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7F6AD-063F-9911-7859-D17A405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32E0-A1AB-40B6-2F5D-D80D76B9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753F2-C653-1014-4665-908FEBDD4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5DD33-E8F6-657E-6DA4-0648351C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DB374-E38D-C5BC-0EF0-0A8D0577A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2A3C4-6460-AA66-A12A-5286E34C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6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A54A-5E19-7EC2-E8C4-8F7D23F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058F-1EF9-C234-B93F-B33D63929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96D99-AD4E-59C0-AAF2-41F19D188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DBA7A-6123-1F59-276D-D76585DBC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12B9-EAA0-B0A6-DB34-FFA73CFDC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07802-6397-835D-5A5D-301CE5C4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8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AA7B-36DD-203C-352A-2E089F5A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88011-F40B-FE9A-8372-F61F1236F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FA176-B4CD-3831-265F-707239DD3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60C221-FAFD-436E-77AA-A3C1251FC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D1FF9-B992-41C4-AC06-453FDEA00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390CE-3493-23B1-C867-6E87BEB3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B120B-ACA7-0739-708C-229C8FA3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D331A-4E3E-E026-6ECD-1FA10B6D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9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62D7-9B7E-1FDA-79D7-2B5A5EB5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5347D-4EE5-D58A-EFC6-6B1B44A8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B224B-EBF0-643A-9561-B5F1245D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1C8CC-298C-C01D-39ED-FE87F77C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4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33C0A-A63C-FFFC-1299-D9784F89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BDA45-7CB5-E1BE-73E4-73D0764F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25A9-69B7-0848-A8E9-0B5B6A77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1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9CA3-727B-789B-9AC0-E6CD3765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A9DB-B003-D314-3B3C-4FA99338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10453-9329-D681-BE58-90FBC422B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0F942-AB24-0F7A-E8EC-673CD6E2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662F1-BD54-46AE-D69F-68C8B794C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71B5B-3131-6602-03F2-7AA586E1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E8C8-2E54-EB79-91C8-132F0F1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CB0737-0FA8-4ED0-62D1-3F02A0994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BC7EC-74B0-B6BF-48BD-8DEAD85AD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1D943-7391-EC23-D78F-C45859889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E0C06-B352-E0CA-4714-1B54B1C1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0D50B-9967-2D1E-4034-C75D5658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0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A2339-2AA2-4FFC-E025-C295F9DD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AD25-C9D0-D6AB-697A-2E585FDF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93D5F-6AA7-B32B-6142-439523AC4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96D14-0362-6F47-9993-EE7B7CAA46B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2FD14-2641-9C55-386E-7E12D646F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AA89E-3A1D-A771-83EC-82DA59A7F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B67A2B-1454-A84A-9116-631699BD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5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7FDC-E8BD-113F-A156-FF48985194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F67CC-4666-F005-722D-B8A5977A5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9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1D4910-E5DD-5E4C-6A25-ADDD940D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" y="247650"/>
            <a:ext cx="61722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F38ED4-2EE2-01A5-1620-44979F041F9B}"/>
              </a:ext>
            </a:extLst>
          </p:cNvPr>
          <p:cNvSpPr txBox="1"/>
          <p:nvPr/>
        </p:nvSpPr>
        <p:spPr>
          <a:xfrm>
            <a:off x="6395357" y="904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C0A43-7A0C-AA9E-91C3-5CE17BBA8509}"/>
              </a:ext>
            </a:extLst>
          </p:cNvPr>
          <p:cNvSpPr txBox="1"/>
          <p:nvPr/>
        </p:nvSpPr>
        <p:spPr>
          <a:xfrm>
            <a:off x="123764" y="90443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144E3-F86A-D138-2D55-F90E7FB1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9" y="3213216"/>
            <a:ext cx="2804299" cy="2144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A3D6C-3368-A669-3ED9-58A8F300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789" y="2832146"/>
            <a:ext cx="2221311" cy="2907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5FA67-5264-6F01-AB1E-AAA783D3F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977" y="512569"/>
            <a:ext cx="4649623" cy="22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ucture and Function of the Ankle and Foot ...">
            <a:extLst>
              <a:ext uri="{FF2B5EF4-FFF2-40B4-BE49-F238E27FC236}">
                <a16:creationId xmlns:a16="http://schemas.microsoft.com/office/drawing/2014/main" id="{748F9D7B-197D-3005-5E8E-B8D9ED7D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" y="289619"/>
            <a:ext cx="2367871" cy="469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ee Pain from Golf? Look No Further. | Biomechanics in the Wild">
            <a:extLst>
              <a:ext uri="{FF2B5EF4-FFF2-40B4-BE49-F238E27FC236}">
                <a16:creationId xmlns:a16="http://schemas.microsoft.com/office/drawing/2014/main" id="{9DFC004C-9261-DCE2-208D-19EAE011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27" y="174465"/>
            <a:ext cx="4822373" cy="23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p Flexors &amp; Strong Glutes: Creating A Balance - Recent ...">
            <a:extLst>
              <a:ext uri="{FF2B5EF4-FFF2-40B4-BE49-F238E27FC236}">
                <a16:creationId xmlns:a16="http://schemas.microsoft.com/office/drawing/2014/main" id="{E2584D91-9ADE-CFE2-156B-A055EB725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56" y="2547257"/>
            <a:ext cx="5533116" cy="24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A474-4BE8-9F69-3CF5-950042888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54622" y="901135"/>
            <a:ext cx="4683579" cy="3512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FF7D0-CE42-6B27-953C-F6B2E68B97E4}"/>
              </a:ext>
            </a:extLst>
          </p:cNvPr>
          <p:cNvSpPr txBox="1"/>
          <p:nvPr/>
        </p:nvSpPr>
        <p:spPr>
          <a:xfrm>
            <a:off x="9465994" y="128394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F882D-382D-2B18-32A8-7621FB4026EB}"/>
              </a:ext>
            </a:extLst>
          </p:cNvPr>
          <p:cNvSpPr txBox="1"/>
          <p:nvPr/>
        </p:nvSpPr>
        <p:spPr>
          <a:xfrm>
            <a:off x="9913934" y="448719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ankle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2057D-E5A8-E9A4-548F-08D741689F81}"/>
              </a:ext>
            </a:extLst>
          </p:cNvPr>
          <p:cNvSpPr txBox="1"/>
          <p:nvPr/>
        </p:nvSpPr>
        <p:spPr>
          <a:xfrm>
            <a:off x="9947596" y="35215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knee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88069-5AD2-7E09-0EE8-80EE5B85F199}"/>
              </a:ext>
            </a:extLst>
          </p:cNvPr>
          <p:cNvSpPr txBox="1"/>
          <p:nvPr/>
        </p:nvSpPr>
        <p:spPr>
          <a:xfrm>
            <a:off x="307649" y="5512037"/>
            <a:ext cx="3495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Hip flexion: rotation about e1</a:t>
            </a:r>
          </a:p>
          <a:p>
            <a:r>
              <a:rPr lang="en-US" dirty="0"/>
              <a:t>Hip abduction: rotation about e3</a:t>
            </a:r>
          </a:p>
          <a:p>
            <a:r>
              <a:rPr lang="en-US" dirty="0"/>
              <a:t>Hip rotation: rotation about e2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42F05-38F1-961E-2AA3-6702D4D88CC5}"/>
              </a:ext>
            </a:extLst>
          </p:cNvPr>
          <p:cNvSpPr txBox="1"/>
          <p:nvPr/>
        </p:nvSpPr>
        <p:spPr>
          <a:xfrm>
            <a:off x="3813398" y="5512037"/>
            <a:ext cx="3681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Knee flexion: rotation about e1</a:t>
            </a:r>
          </a:p>
          <a:p>
            <a:r>
              <a:rPr lang="en-US" dirty="0"/>
              <a:t>Knee abduction: rotation about e3</a:t>
            </a:r>
          </a:p>
          <a:p>
            <a:r>
              <a:rPr lang="en-US" dirty="0"/>
              <a:t>Knee rotation: rotation about e2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C6864-2A57-156F-D646-2484C9A69EBC}"/>
              </a:ext>
            </a:extLst>
          </p:cNvPr>
          <p:cNvSpPr txBox="1"/>
          <p:nvPr/>
        </p:nvSpPr>
        <p:spPr>
          <a:xfrm>
            <a:off x="7708307" y="5512037"/>
            <a:ext cx="4314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Ankle flexion: rotation about e1</a:t>
            </a:r>
          </a:p>
          <a:p>
            <a:r>
              <a:rPr lang="en-US" dirty="0"/>
              <a:t>Ankle abduction: rotation about e3</a:t>
            </a:r>
          </a:p>
          <a:p>
            <a:r>
              <a:rPr lang="en-US" dirty="0"/>
              <a:t>Ankle rotation: rotation about e2</a:t>
            </a:r>
          </a:p>
        </p:txBody>
      </p:sp>
    </p:spTree>
    <p:extLst>
      <p:ext uri="{BB962C8B-B14F-4D97-AF65-F5344CB8AC3E}">
        <p14:creationId xmlns:p14="http://schemas.microsoft.com/office/powerpoint/2010/main" val="382825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9CD55-4B34-DEB5-D89D-8F3533FA8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56" y="707571"/>
            <a:ext cx="8539288" cy="519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1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63</Words>
  <Application>Microsoft Macintosh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Theresa Honein</dc:creator>
  <cp:lastModifiedBy>Theresa Honein</cp:lastModifiedBy>
  <cp:revision>1</cp:revision>
  <dcterms:created xsi:type="dcterms:W3CDTF">2025-07-31T23:18:16Z</dcterms:created>
  <dcterms:modified xsi:type="dcterms:W3CDTF">2025-08-01T00:54:32Z</dcterms:modified>
</cp:coreProperties>
</file>